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E987A-CB08-4268-B59E-52497AD3F139}" v="6" dt="2021-03-23T09:34:04.523"/>
    <p1510:client id="{F40828D6-25AB-42F7-97D8-2AE7368C3487}" v="101" dt="2021-04-21T07:41:36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20"/>
  </p:normalViewPr>
  <p:slideViewPr>
    <p:cSldViewPr snapToGrid="0" snapToObjects="1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Norrie" userId="636d8c04ec8f3395" providerId="Windows Live" clId="Web-{F40828D6-25AB-42F7-97D8-2AE7368C3487}"/>
    <pc:docChg chg="modSld">
      <pc:chgData name="Jordan Norrie" userId="636d8c04ec8f3395" providerId="Windows Live" clId="Web-{F40828D6-25AB-42F7-97D8-2AE7368C3487}" dt="2021-04-21T07:41:36.246" v="61" actId="1076"/>
      <pc:docMkLst>
        <pc:docMk/>
      </pc:docMkLst>
      <pc:sldChg chg="addSp modSp">
        <pc:chgData name="Jordan Norrie" userId="636d8c04ec8f3395" providerId="Windows Live" clId="Web-{F40828D6-25AB-42F7-97D8-2AE7368C3487}" dt="2021-04-21T07:41:36.246" v="61" actId="1076"/>
        <pc:sldMkLst>
          <pc:docMk/>
          <pc:sldMk cId="3985821599" sldId="256"/>
        </pc:sldMkLst>
        <pc:spChg chg="add mod">
          <ac:chgData name="Jordan Norrie" userId="636d8c04ec8f3395" providerId="Windows Live" clId="Web-{F40828D6-25AB-42F7-97D8-2AE7368C3487}" dt="2021-04-21T07:41:36.246" v="61" actId="1076"/>
          <ac:spMkLst>
            <pc:docMk/>
            <pc:sldMk cId="3985821599" sldId="256"/>
            <ac:spMk id="4" creationId="{5547CD3E-AC27-4502-9DE3-AEF3C6877D00}"/>
          </ac:spMkLst>
        </pc:spChg>
        <pc:picChg chg="mod">
          <ac:chgData name="Jordan Norrie" userId="636d8c04ec8f3395" providerId="Windows Live" clId="Web-{F40828D6-25AB-42F7-97D8-2AE7368C3487}" dt="2021-04-21T07:38:51.806" v="2" actId="1076"/>
          <ac:picMkLst>
            <pc:docMk/>
            <pc:sldMk cId="3985821599" sldId="256"/>
            <ac:picMk id="2" creationId="{2041DF4A-EE63-3D4F-BD91-BB9D5196BB1B}"/>
          </ac:picMkLst>
        </pc:picChg>
        <pc:cxnChg chg="add mod">
          <ac:chgData name="Jordan Norrie" userId="636d8c04ec8f3395" providerId="Windows Live" clId="Web-{F40828D6-25AB-42F7-97D8-2AE7368C3487}" dt="2021-04-21T07:40:10.026" v="12" actId="14100"/>
          <ac:cxnSpMkLst>
            <pc:docMk/>
            <pc:sldMk cId="3985821599" sldId="256"/>
            <ac:cxnSpMk id="3" creationId="{2B6F98BD-E1F3-4B11-A78A-727E791D3D45}"/>
          </ac:cxnSpMkLst>
        </pc:cxnChg>
      </pc:sldChg>
    </pc:docChg>
  </pc:docChgLst>
  <pc:docChgLst>
    <pc:chgData name="Jordan Norrie" userId="636d8c04ec8f3395" providerId="Windows Live" clId="Web-{47BE987A-CB08-4268-B59E-52497AD3F139}"/>
    <pc:docChg chg="modSld">
      <pc:chgData name="Jordan Norrie" userId="636d8c04ec8f3395" providerId="Windows Live" clId="Web-{47BE987A-CB08-4268-B59E-52497AD3F139}" dt="2021-03-23T09:34:04.523" v="4" actId="1076"/>
      <pc:docMkLst>
        <pc:docMk/>
      </pc:docMkLst>
      <pc:sldChg chg="addSp modSp">
        <pc:chgData name="Jordan Norrie" userId="636d8c04ec8f3395" providerId="Windows Live" clId="Web-{47BE987A-CB08-4268-B59E-52497AD3F139}" dt="2021-03-23T09:34:04.523" v="4" actId="1076"/>
        <pc:sldMkLst>
          <pc:docMk/>
          <pc:sldMk cId="3077878295" sldId="257"/>
        </pc:sldMkLst>
        <pc:picChg chg="add mod">
          <ac:chgData name="Jordan Norrie" userId="636d8c04ec8f3395" providerId="Windows Live" clId="Web-{47BE987A-CB08-4268-B59E-52497AD3F139}" dt="2021-03-23T09:34:04.523" v="4" actId="1076"/>
          <ac:picMkLst>
            <pc:docMk/>
            <pc:sldMk cId="3077878295" sldId="257"/>
            <ac:picMk id="4" creationId="{6462B2C8-CB72-477A-BF8D-1CB295E31F6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76F1C-8F18-124E-8706-6F5B954E7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85FD4-D329-5340-94C8-29379CB60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F8B99-921A-8B48-88E4-45431369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801C-FBD9-C64C-A43B-8C224D5B339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56A2E-D921-364A-BF74-4E02D46F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07239-B843-7B45-AF5A-DB733BD5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D0A7-F46A-D546-83FC-E62A2690F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6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3A52-BC5E-6141-BF9D-9853B836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5FFFC-F471-504D-B2CF-169F8A3D0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616CE-D503-B44E-B5D8-242E30AD2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801C-FBD9-C64C-A43B-8C224D5B339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4984D-68A8-B642-8A82-28FBD251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50527-2958-7640-8C36-D6826930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D0A7-F46A-D546-83FC-E62A2690F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2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8D89C-F6F3-1C45-A9D2-BB5BA552D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3527C-4726-B746-8EA3-5F670CA9C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302FE-BAD3-D842-A5C9-858CA05F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801C-FBD9-C64C-A43B-8C224D5B339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D275A-40ED-A74E-989D-1E0C3E63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7998D-E4CA-FD4B-B2DE-371BD1E8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D0A7-F46A-D546-83FC-E62A2690F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4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EDF0-CDFA-0A4B-9AF0-25CD784E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11E4-C9B9-A74C-ABCE-1D8D2A619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AE670-DBD4-154B-A391-CF0CBBFF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801C-FBD9-C64C-A43B-8C224D5B339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884C2-B798-0F47-B5EB-151B320C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59F9E-DEDE-AC44-A120-954EEC1A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D0A7-F46A-D546-83FC-E62A2690F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985D-555A-5F4C-B2DF-250BB429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A0C00-3C1E-FE40-AA57-5A3A7A726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2DC86-BF55-BA45-A19D-3E2A0CA8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801C-FBD9-C64C-A43B-8C224D5B339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94E7A-B28A-0E4D-B667-1EE3A088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0B0D6-D053-034E-B050-4EFB4F2E6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D0A7-F46A-D546-83FC-E62A2690F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3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9EF7-DAED-6748-80E7-EDF0A8C8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CDA7A-6623-9042-B489-0F872E3EC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281F8-1A74-1043-BA39-60DA0AFB4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257B9-3725-544C-AEB3-65581D6B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801C-FBD9-C64C-A43B-8C224D5B339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94E2F-5268-404A-A910-4315FD2F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1E037-FE8B-FA4D-A39F-EDD8393E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D0A7-F46A-D546-83FC-E62A2690F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2D47-A81F-E64E-85CC-E5CDC2D3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EAE32-E095-3F48-BF99-88E31496C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0B230-D1A5-6848-96B9-29849E28E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1FCE4-A97B-7E49-A56D-CA39B790C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79E4F-61C0-3E4A-ABEB-86DE52483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9995A-198A-4D48-A577-136A9E0A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801C-FBD9-C64C-A43B-8C224D5B339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7EBA0-1AB4-D249-BCBA-22859603C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3A388-63E8-574A-8EA4-2960454B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D0A7-F46A-D546-83FC-E62A2690F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E42F-9C6D-834B-9E46-4D8FF5C3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BE57A-0749-A149-8A47-46A91C80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801C-FBD9-C64C-A43B-8C224D5B339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488B7-6450-6249-AA45-E895FCF4F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F19AD-2013-1A43-AB95-43F8B732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D0A7-F46A-D546-83FC-E62A2690F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CB23B-4B8F-B943-BA13-A5ECD0F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801C-FBD9-C64C-A43B-8C224D5B339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C156B-69AB-F543-9A6B-76592995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A6D0B-5ECC-DC42-B5CC-2C97BD73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D0A7-F46A-D546-83FC-E62A2690F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9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3E51-EC02-1942-ADF1-8EC3FABA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C32BD-6135-5440-AE95-E5E5B548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1195D-FF72-D04C-B862-B11DD00DC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8AFAB-D0EE-CC48-9652-49E00DC4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801C-FBD9-C64C-A43B-8C224D5B339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48523-7838-A54F-8952-AFAC2591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3E708-5BBE-9F4B-B9B3-DAFF6ADD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D0A7-F46A-D546-83FC-E62A2690F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0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178-2EB7-DD4E-86C0-A8AD35C0F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2B097-EA6C-3C41-876B-CD4D0A89C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470BA-25FD-714E-AF05-BA19A5C6B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4D914-9C32-B347-947B-97DFFB3E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801C-FBD9-C64C-A43B-8C224D5B339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AC0AD-0C83-8E42-AF79-2ABF4726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0B492-EC4A-9D48-9EFD-78E36825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D0A7-F46A-D546-83FC-E62A2690F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33D1C-09F9-BF4E-A2F9-D5DBBA06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4C1D8-457E-D748-86AB-EF9F0A69D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77216-47AB-2146-A51C-7DEACCDE4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0801C-FBD9-C64C-A43B-8C224D5B339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76ECE-6950-4842-8A5B-4E8B0828F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91C62-8444-C64E-8737-202D2AE15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FD0A7-F46A-D546-83FC-E62A2690F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5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9.xml"/><Relationship Id="rId18" Type="http://schemas.openxmlformats.org/officeDocument/2006/relationships/slide" Target="slide10.xml"/><Relationship Id="rId26" Type="http://schemas.openxmlformats.org/officeDocument/2006/relationships/slide" Target="slide26.xml"/><Relationship Id="rId3" Type="http://schemas.openxmlformats.org/officeDocument/2006/relationships/slide" Target="slide14.xml"/><Relationship Id="rId21" Type="http://schemas.openxmlformats.org/officeDocument/2006/relationships/slide" Target="slide23.xml"/><Relationship Id="rId7" Type="http://schemas.openxmlformats.org/officeDocument/2006/relationships/slide" Target="slide16.xml"/><Relationship Id="rId12" Type="http://schemas.openxmlformats.org/officeDocument/2006/relationships/slide" Target="slide7.xml"/><Relationship Id="rId17" Type="http://schemas.openxmlformats.org/officeDocument/2006/relationships/slide" Target="slide21.xml"/><Relationship Id="rId25" Type="http://schemas.openxmlformats.org/officeDocument/2006/relationships/slide" Target="slide25.xml"/><Relationship Id="rId2" Type="http://schemas.openxmlformats.org/officeDocument/2006/relationships/image" Target="../media/image1.jpeg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8.xml"/><Relationship Id="rId24" Type="http://schemas.openxmlformats.org/officeDocument/2006/relationships/slide" Target="slide13.xml"/><Relationship Id="rId5" Type="http://schemas.openxmlformats.org/officeDocument/2006/relationships/slide" Target="slide15.xml"/><Relationship Id="rId15" Type="http://schemas.openxmlformats.org/officeDocument/2006/relationships/slide" Target="slide20.xml"/><Relationship Id="rId23" Type="http://schemas.openxmlformats.org/officeDocument/2006/relationships/slide" Target="slide24.xml"/><Relationship Id="rId10" Type="http://schemas.openxmlformats.org/officeDocument/2006/relationships/slide" Target="slide6.xml"/><Relationship Id="rId19" Type="http://schemas.openxmlformats.org/officeDocument/2006/relationships/slide" Target="slide22.xml"/><Relationship Id="rId4" Type="http://schemas.openxmlformats.org/officeDocument/2006/relationships/slide" Target="slide3.xml"/><Relationship Id="rId9" Type="http://schemas.openxmlformats.org/officeDocument/2006/relationships/slide" Target="slide17.xml"/><Relationship Id="rId14" Type="http://schemas.openxmlformats.org/officeDocument/2006/relationships/slide" Target="slide8.xml"/><Relationship Id="rId22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1DF4A-EE63-3D4F-BD91-BB9D5196BB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9" y="-57509"/>
            <a:ext cx="4132595" cy="23410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96CF20-43B6-584A-BDFB-CF3B2A64BA15}"/>
              </a:ext>
            </a:extLst>
          </p:cNvPr>
          <p:cNvSpPr txBox="1"/>
          <p:nvPr/>
        </p:nvSpPr>
        <p:spPr>
          <a:xfrm>
            <a:off x="98129" y="2039961"/>
            <a:ext cx="118002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  <a:hlinkClick r:id="" action="ppaction://hlinkshowjump?jump=nextslide"/>
              </a:rPr>
              <a:t>Administration &amp; Management </a:t>
            </a:r>
            <a:r>
              <a:rPr lang="en-US" sz="2400" dirty="0">
                <a:latin typeface="Comic Sans MS" panose="030F0902030302020204" pitchFamily="66" charset="0"/>
              </a:rPr>
              <a:t>			</a:t>
            </a:r>
            <a:r>
              <a:rPr lang="en-US" sz="2400" dirty="0">
                <a:latin typeface="Comic Sans MS" panose="030F0902030302020204" pitchFamily="66" charset="0"/>
                <a:hlinkClick r:id="rId3" action="ppaction://hlinksldjump"/>
              </a:rPr>
              <a:t>Health &amp; Medicine </a:t>
            </a:r>
            <a:r>
              <a:rPr lang="en-US" sz="2400" dirty="0">
                <a:latin typeface="Comic Sans MS" panose="030F0902030302020204" pitchFamily="66" charset="0"/>
              </a:rPr>
              <a:t>		</a:t>
            </a:r>
          </a:p>
          <a:p>
            <a:r>
              <a:rPr lang="en-US" sz="2400" dirty="0">
                <a:latin typeface="Comic Sans MS" panose="030F0902030302020204" pitchFamily="66" charset="0"/>
                <a:hlinkClick r:id="rId4" action="ppaction://hlinksldjump"/>
              </a:rPr>
              <a:t>Animals, Land &amp; Environment</a:t>
            </a:r>
            <a:r>
              <a:rPr lang="en-US" sz="2400" dirty="0">
                <a:latin typeface="Comic Sans MS" panose="030F0902030302020204" pitchFamily="66" charset="0"/>
              </a:rPr>
              <a:t>			</a:t>
            </a:r>
            <a:r>
              <a:rPr lang="en-US" sz="2400" dirty="0">
                <a:latin typeface="Comic Sans MS" panose="030F0902030302020204" pitchFamily="66" charset="0"/>
                <a:hlinkClick r:id="rId5" action="ppaction://hlinksldjump"/>
              </a:rPr>
              <a:t>Hospitality, Leisure &amp; Tourism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  <a:hlinkClick r:id="rId6" action="ppaction://hlinksldjump"/>
              </a:rPr>
              <a:t>Art &amp; Design</a:t>
            </a:r>
            <a:r>
              <a:rPr lang="en-US" sz="2400" dirty="0">
                <a:latin typeface="Comic Sans MS" panose="030F0902030302020204" pitchFamily="66" charset="0"/>
              </a:rPr>
              <a:t>					</a:t>
            </a:r>
            <a:r>
              <a:rPr lang="en-US" sz="2400" dirty="0">
                <a:latin typeface="Comic Sans MS" panose="030F0902030302020204" pitchFamily="66" charset="0"/>
                <a:hlinkClick r:id="rId7" action="ppaction://hlinksldjump"/>
              </a:rPr>
              <a:t>Housing, Property &amp; Facilities 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  <a:hlinkClick r:id="rId8" action="ppaction://hlinksldjump"/>
              </a:rPr>
              <a:t>Arts, Social Sciences &amp; Languages</a:t>
            </a:r>
            <a:r>
              <a:rPr lang="en-US" sz="2400" dirty="0">
                <a:latin typeface="Comic Sans MS" panose="030F0902030302020204" pitchFamily="66" charset="0"/>
              </a:rPr>
              <a:t>		</a:t>
            </a:r>
            <a:r>
              <a:rPr lang="en-US" sz="2400" dirty="0">
                <a:latin typeface="Comic Sans MS" panose="030F0902030302020204" pitchFamily="66" charset="0"/>
                <a:hlinkClick r:id="rId9" action="ppaction://hlinksldjump"/>
              </a:rPr>
              <a:t>Information, Culture &amp; Heritage 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  <a:hlinkClick r:id="rId10" action="ppaction://hlinksldjump"/>
              </a:rPr>
              <a:t>Buying, Selling &amp; Related Work</a:t>
            </a:r>
            <a:r>
              <a:rPr lang="en-US" sz="2400" dirty="0">
                <a:latin typeface="Comic Sans MS" panose="030F0902030302020204" pitchFamily="66" charset="0"/>
              </a:rPr>
              <a:t>			</a:t>
            </a:r>
            <a:r>
              <a:rPr lang="en-US" sz="2400" dirty="0">
                <a:latin typeface="Comic Sans MS" panose="030F0902030302020204" pitchFamily="66" charset="0"/>
                <a:hlinkClick r:id="rId11" action="ppaction://hlinksldjump"/>
              </a:rPr>
              <a:t>Law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  <a:hlinkClick r:id="rId12" action="ppaction://hlinksldjump"/>
              </a:rPr>
              <a:t>Communications and Media</a:t>
            </a:r>
            <a:r>
              <a:rPr lang="en-US" sz="2400" dirty="0">
                <a:latin typeface="Comic Sans MS" panose="030F0902030302020204" pitchFamily="66" charset="0"/>
              </a:rPr>
              <a:t>			</a:t>
            </a:r>
            <a:r>
              <a:rPr lang="en-US" sz="2400" dirty="0">
                <a:latin typeface="Comic Sans MS" panose="030F0902030302020204" pitchFamily="66" charset="0"/>
                <a:hlinkClick r:id="rId13" action="ppaction://hlinksldjump"/>
              </a:rPr>
              <a:t>Manufacturing Industries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  <a:hlinkClick r:id="rId14" action="ppaction://hlinksldjump"/>
              </a:rPr>
              <a:t>Computing &amp; ICT</a:t>
            </a:r>
            <a:r>
              <a:rPr lang="en-US" sz="2400" dirty="0">
                <a:latin typeface="Comic Sans MS" panose="030F0902030302020204" pitchFamily="66" charset="0"/>
              </a:rPr>
              <a:t>					</a:t>
            </a:r>
            <a:r>
              <a:rPr lang="en-US" sz="2400" dirty="0">
                <a:latin typeface="Comic Sans MS" panose="030F0902030302020204" pitchFamily="66" charset="0"/>
                <a:hlinkClick r:id="rId15" action="ppaction://hlinksldjump"/>
              </a:rPr>
              <a:t>Performing Arts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  <a:hlinkClick r:id="rId16" action="ppaction://hlinksldjump"/>
              </a:rPr>
              <a:t>Construction </a:t>
            </a:r>
            <a:r>
              <a:rPr lang="en-US" sz="2400" dirty="0">
                <a:latin typeface="Comic Sans MS" panose="030F0902030302020204" pitchFamily="66" charset="0"/>
              </a:rPr>
              <a:t>					</a:t>
            </a:r>
            <a:r>
              <a:rPr lang="en-US" sz="2400" dirty="0">
                <a:latin typeface="Comic Sans MS" panose="030F0902030302020204" pitchFamily="66" charset="0"/>
                <a:hlinkClick r:id="rId17" action="ppaction://hlinksldjump"/>
              </a:rPr>
              <a:t>Science &amp; </a:t>
            </a:r>
            <a:r>
              <a:rPr lang="en-US" sz="2400" dirty="0" err="1">
                <a:latin typeface="Comic Sans MS" panose="030F0902030302020204" pitchFamily="66" charset="0"/>
                <a:hlinkClick r:id="rId17" action="ppaction://hlinksldjump"/>
              </a:rPr>
              <a:t>Maths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  <a:hlinkClick r:id="rId18" action="ppaction://hlinksldjump"/>
              </a:rPr>
              <a:t>Engineering</a:t>
            </a:r>
            <a:r>
              <a:rPr lang="en-US" sz="2400" dirty="0">
                <a:latin typeface="Comic Sans MS" panose="030F0902030302020204" pitchFamily="66" charset="0"/>
              </a:rPr>
              <a:t>						</a:t>
            </a:r>
            <a:r>
              <a:rPr lang="en-US" sz="2400" dirty="0">
                <a:latin typeface="Comic Sans MS" panose="030F0902030302020204" pitchFamily="66" charset="0"/>
                <a:hlinkClick r:id="rId19" action="ppaction://hlinksldjump"/>
              </a:rPr>
              <a:t>Social, Caring &amp; Advisory Services 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  <a:hlinkClick r:id="rId20" action="ppaction://hlinksldjump"/>
              </a:rPr>
              <a:t>Finance</a:t>
            </a:r>
            <a:r>
              <a:rPr lang="en-US" sz="2400" dirty="0">
                <a:latin typeface="Comic Sans MS" panose="030F0902030302020204" pitchFamily="66" charset="0"/>
              </a:rPr>
              <a:t>						</a:t>
            </a:r>
            <a:r>
              <a:rPr lang="en-US" sz="2400" dirty="0">
                <a:latin typeface="Comic Sans MS" panose="030F0902030302020204" pitchFamily="66" charset="0"/>
                <a:hlinkClick r:id="rId21" action="ppaction://hlinksldjump"/>
              </a:rPr>
              <a:t>Sport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  <a:hlinkClick r:id="rId22" action="ppaction://hlinksldjump"/>
              </a:rPr>
              <a:t>Garage Services </a:t>
            </a:r>
            <a:r>
              <a:rPr lang="en-US" sz="2400" dirty="0">
                <a:latin typeface="Comic Sans MS" panose="030F0902030302020204" pitchFamily="66" charset="0"/>
              </a:rPr>
              <a:t>					</a:t>
            </a:r>
            <a:r>
              <a:rPr lang="en-US" sz="2400" dirty="0">
                <a:latin typeface="Comic Sans MS" panose="030F0902030302020204" pitchFamily="66" charset="0"/>
                <a:hlinkClick r:id="rId23" action="ppaction://hlinksldjump"/>
              </a:rPr>
              <a:t>Teaching &amp; Classroom Support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  <a:hlinkClick r:id="rId24" action="ppaction://hlinksldjump"/>
              </a:rPr>
              <a:t>Hairdressing, Beauty &amp; Wellbeing</a:t>
            </a:r>
            <a:r>
              <a:rPr lang="en-US" sz="2400" dirty="0">
                <a:latin typeface="Comic Sans MS" panose="030F0902030302020204" pitchFamily="66" charset="0"/>
              </a:rPr>
              <a:t>		</a:t>
            </a:r>
            <a:r>
              <a:rPr lang="en-US" sz="2400" dirty="0">
                <a:latin typeface="Comic Sans MS" panose="030F0902030302020204" pitchFamily="66" charset="0"/>
                <a:hlinkClick r:id="rId25" action="ppaction://hlinksldjump"/>
              </a:rPr>
              <a:t>Transport &amp; Distribution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</a:rPr>
              <a:t>							</a:t>
            </a:r>
            <a:r>
              <a:rPr lang="en-US" sz="2400" dirty="0">
                <a:latin typeface="Comic Sans MS" panose="030F0902030302020204" pitchFamily="66" charset="0"/>
                <a:hlinkClick r:id="rId26" action="ppaction://hlinksldjump"/>
              </a:rPr>
              <a:t>Uniformed &amp; Security Services </a:t>
            </a:r>
            <a:endParaRPr lang="en-US" sz="2400" dirty="0">
              <a:latin typeface="Comic Sans MS" panose="030F0902030302020204" pitchFamily="66" charset="0"/>
            </a:endParaRPr>
          </a:p>
          <a:p>
            <a:endParaRPr lang="en-US" sz="2400" dirty="0">
              <a:latin typeface="Comic Sans MS" panose="030F0902030302020204" pitchFamily="66" charset="0"/>
            </a:endParaRPr>
          </a:p>
          <a:p>
            <a:endParaRPr lang="en-US" sz="2400" dirty="0">
              <a:latin typeface="Comic Sans MS" panose="030F0902030302020204" pitchFamily="66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6F98BD-E1F3-4B11-A78A-727E791D3D45}"/>
              </a:ext>
            </a:extLst>
          </p:cNvPr>
          <p:cNvCxnSpPr/>
          <p:nvPr/>
        </p:nvCxnSpPr>
        <p:spPr>
          <a:xfrm flipH="1">
            <a:off x="4698521" y="1102743"/>
            <a:ext cx="1515373" cy="86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47CD3E-AC27-4502-9DE3-AEF3C6877D00}"/>
              </a:ext>
            </a:extLst>
          </p:cNvPr>
          <p:cNvSpPr txBox="1"/>
          <p:nvPr/>
        </p:nvSpPr>
        <p:spPr>
          <a:xfrm>
            <a:off x="6391275" y="625954"/>
            <a:ext cx="435346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mic Sans MS"/>
              </a:rPr>
              <a:t>Click this icon on each slide to return to this homepage.</a:t>
            </a:r>
          </a:p>
        </p:txBody>
      </p:sp>
    </p:spTree>
    <p:extLst>
      <p:ext uri="{BB962C8B-B14F-4D97-AF65-F5344CB8AC3E}">
        <p14:creationId xmlns:p14="http://schemas.microsoft.com/office/powerpoint/2010/main" val="398582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9D974A-D229-6342-A984-884C861BB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52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1915D6-5384-0045-A34D-EAE2A1D94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58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62F82B-9CBF-1049-BC5F-D61DE4BE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175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D9281-0CE9-224A-A377-6B7FC0EAC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13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A47FE1-C4AF-3341-8A0A-1889A64A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65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032045-8BDF-5440-83C0-3D7DFB224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61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AC9BBF-2596-624F-A025-0158D267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21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604B15-BFC0-3847-9A77-FFA98DA94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380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72D511-BB65-294F-8C18-59BE40462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339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B50DA7-ED14-184E-BC07-89748F5E8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13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A0D59-D0AF-CE43-BB5A-6BB124BC9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878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AE694-D01B-B044-A79B-96AB0CB87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708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94A8D8-5A6F-B443-B3B6-2D87E6901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453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F2936F-C60B-7546-A87D-3EB470BB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379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BF7C39-2230-A848-A9BA-D9C3322CD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993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B45D85-DB52-5142-AE62-A7E035C0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017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C25D3D-8F9E-924B-AEF8-7BB79345E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301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6CA1F5-FD4D-2941-94C8-7EE2D7FC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93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86BCA7-024A-CF43-ABCE-0724664E9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56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B21F38-BCE0-6F42-AA4E-5BA25B7A1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65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02767-C1DA-A647-BF67-8DEF19285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87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C20DFE-14E6-7E4C-AB82-8047BC740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59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C11FCF-4B1A-8747-B281-1613957F3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01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79835F-B666-984F-8B41-350B8FEFB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99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702E6-B376-B248-9BAA-D2D772A0E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462B2C8-CB72-477A-BF8D-1CB295E31F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57509"/>
            <a:ext cx="1472785" cy="101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53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140</Words>
  <Application>Microsoft Office PowerPoint</Application>
  <PresentationFormat>Widescreen</PresentationFormat>
  <Paragraphs>13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Norrie</dc:creator>
  <cp:lastModifiedBy>jnorrie</cp:lastModifiedBy>
  <cp:revision>24</cp:revision>
  <dcterms:created xsi:type="dcterms:W3CDTF">2021-03-10T14:35:55Z</dcterms:created>
  <dcterms:modified xsi:type="dcterms:W3CDTF">2021-04-21T07:41:37Z</dcterms:modified>
</cp:coreProperties>
</file>