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9a9e1714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9a9e1714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9a9e1714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9a9e1714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40fa5bbc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40fa5bbc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0fa5bbc6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0fa5bbc6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0fa5bbc6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0fa5bbc6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0fa5bbc6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40fa5bbc6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40fa5bbc6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40fa5bbc6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hyperlink" Target="http://drive.google.com/file/d/1-i1mJ2RnON2yf_VPH4W5caJaCB-hDJTX/view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c0oI1Y8jLs8o1jZW_l0ia3aypuslMk69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hyperlink" Target="http://drive.google.com/file/d/1-cQzvGnH1ZNGY0vAsIImePkCREkrI1ID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hyperlink" Target="http://drive.google.com/file/d/1MLN-hjryQZoCCxwRB7SJVnO5oAHfL1sk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-UVjo1nNMliqJvucPsD75eEm-9xpY0VE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iA8Dc61xhSRpgOveNsBgEEPoYBHbOvg-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hyperlink" Target="http://drive.google.com/file/d/1hbS59Jzxza7_TRb_O0k1OJoH1sZFzGgc/view" TargetMode="External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hyperlink" Target="http://drive.google.com/file/d/1ho1EGkjoH7-ZtNLZTXLTfTKvzdh7mnAE/view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611825"/>
            <a:ext cx="8520600" cy="122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Notes and Flashcards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Study Skills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39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019" y="3051325"/>
            <a:ext cx="2092608" cy="13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0650" y="3051325"/>
            <a:ext cx="2192725" cy="14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Record (online-voice-recorder.com)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52525" y="2163825"/>
            <a:ext cx="407925" cy="4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Use Notes and Flashcards?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11400"/>
            <a:ext cx="4260300" cy="3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Most of the time just re-reading your notes isn’t enough for you to really learn the information.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Re-writing coursework in the form of notes and flashcards allows you to repeat information in a way that will be much more effective for memorising information.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Notes and flashcards are very simple and easy study methods: they don’t require great artistic skills and they are a great way to organise coursework in a way that better suits you.</a:t>
            </a:r>
            <a:endParaRPr sz="16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975" y="1210250"/>
            <a:ext cx="4379501" cy="295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Record (online-voice-recorder.com)-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4575" y="50277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Effective Notes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Use SQA course specifications to organise and structure your notes effectively.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Have a plan before each study session with: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much you plan to do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What you plan to cover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How you are going to write your notes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Remember not to try to do too much in each study session: keep a manageable workload that you will be able to maintain.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674" y="518675"/>
            <a:ext cx="3152600" cy="420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Record (online-voice-recorder.com)-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2674" y="5027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 Techniques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Coordinate highlighter colours to different units/subtopics/areas of the course.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Use diagrams and tables as visual aids to summarise information into an easier-to-manage form.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Don’t just write exactly what your teacher’s notes say: change the words or format into a way which is easier for you to understand.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7" y="1292225"/>
            <a:ext cx="2046024" cy="2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877" y="1292225"/>
            <a:ext cx="2116423" cy="27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Record (online-voice-recorder.com)-4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6575" y="520746"/>
            <a:ext cx="421275" cy="4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Flashcards: Method 1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Flashcards can be used in a very similar way to written notes.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You may choose to write your notes on flashcards rather than in notebooks as they are easier to transport and can be flicked through very quickly.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For this method use the structure and techniques given on the previous slides, following the same format as you would for normal notes.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200" y="800525"/>
            <a:ext cx="376535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title="Record (online-voice-recorder.com)-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7475" y="220725"/>
            <a:ext cx="441500" cy="4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Flashcards: Method 2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The second method for using flashcards is to make question cards.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These are great for learning definitions, vocab or key course information.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Write a question on one side of the card and the answer on the other.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Testing yourself regularly using these cards will help you memorise important information for assessments, prelims or exams.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900" y="950188"/>
            <a:ext cx="380376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Record (online-voice-recorder.com)-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5550" y="445025"/>
            <a:ext cx="486350" cy="4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Study Supplies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You really only need some paper and a pen to write any notes or flashcards but having nice supplies can help motivate you to study.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For notebooks I like Whitelines which you can find on Amazon- the notepads are attached to an app.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You can find hundreds of different types of flashcards on Amazon as well, I prefer flashcard binders as they help me keep my cards together.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-GB" sz="1600"/>
              <a:t>Alternatively, the app, Quizlet, allows you to make electronic flashcards.</a:t>
            </a:r>
            <a:endParaRPr sz="16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150" y="8826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9425" y="1704000"/>
            <a:ext cx="1981927" cy="2637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400" y="3178200"/>
            <a:ext cx="2071886" cy="18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title="Record (online-voice-recorder.com)-7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3825" y="474138"/>
            <a:ext cx="514475" cy="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Number 1 Tip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Try and gradually build throughout the year: try hard in homeworks, revise for tests and listen in class. The more work you do throughout the year, the easier it will be to prepare for exams.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803" y="2396425"/>
            <a:ext cx="3125925" cy="23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700" y="2493427"/>
            <a:ext cx="3330600" cy="18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title="Record (online-voice-recorder.com)-8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8423" y="445031"/>
            <a:ext cx="421275" cy="4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