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(s) Lauren DCosta" initials="(LD" lastIdx="1" clrIdx="0">
    <p:extLst>
      <p:ext uri="{19B8F6BF-5375-455C-9EA6-DF929625EA0E}">
        <p15:presenceInfo xmlns:p15="http://schemas.microsoft.com/office/powerpoint/2012/main" userId="(s) Lauren DCos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19T14:09:28.961" idx="1">
    <p:pos x="6568" y="3222"/>
    <p:text/>
    <p:extLst>
      <p:ext uri="{C676402C-5697-4E1C-873F-D02D1690AC5C}">
        <p15:threadingInfo xmlns:p15="http://schemas.microsoft.com/office/powerpoint/2012/main" timeZoneBias="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259BC6-5F6D-F849-98DD-8C409C1A02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249607-4621-484B-BF2C-9351B3BED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15479-1EDA-6D42-B7EE-12131776F7FF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48870-271E-944A-8B7F-21E03821CE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6D232F-1853-1747-9782-CB9CF6EB3D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E8722-0909-2549-B814-C9CC89E42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48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C02C5-4607-48E0-B3A5-F62B1AB3C285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78307-3827-44AD-B8B7-18FDC79DD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22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B867-8179-48AD-8892-841A319B3F6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42EE2D8-8D23-491E-9D80-63A829D358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37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B867-8179-48AD-8892-841A319B3F6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E2D8-8D23-491E-9D80-63A829D358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46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B867-8179-48AD-8892-841A319B3F6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E2D8-8D23-491E-9D80-63A829D358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B867-8179-48AD-8892-841A319B3F6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E2D8-8D23-491E-9D80-63A829D358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07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330B867-8179-48AD-8892-841A319B3F6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42EE2D8-8D23-491E-9D80-63A829D358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09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B867-8179-48AD-8892-841A319B3F6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E2D8-8D23-491E-9D80-63A829D358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7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B867-8179-48AD-8892-841A319B3F6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E2D8-8D23-491E-9D80-63A829D358A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4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B867-8179-48AD-8892-841A319B3F6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E2D8-8D23-491E-9D80-63A829D358A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590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B867-8179-48AD-8892-841A319B3F6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E2D8-8D23-491E-9D80-63A829D358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47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B867-8179-48AD-8892-841A319B3F6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E2D8-8D23-491E-9D80-63A829D358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20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B867-8179-48AD-8892-841A319B3F67}" type="datetimeFigureOut">
              <a:rPr lang="en-GB" smtClean="0"/>
              <a:t>25/03/2020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E2D8-8D23-491E-9D80-63A829D358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70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330B867-8179-48AD-8892-841A319B3F6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42EE2D8-8D23-491E-9D80-63A829D358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UKAYkQZXko" TargetMode="External"/><Relationship Id="rId7" Type="http://schemas.openxmlformats.org/officeDocument/2006/relationships/hyperlink" Target="https://youtu.be/FLp_bvf0W60" TargetMode="External"/><Relationship Id="rId2" Type="http://schemas.openxmlformats.org/officeDocument/2006/relationships/hyperlink" Target="https://youtu.be/dNEZKqopc2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N5ViYeGJOCA" TargetMode="External"/><Relationship Id="rId5" Type="http://schemas.openxmlformats.org/officeDocument/2006/relationships/hyperlink" Target="https://youtu.be/-b2lNLq3EaA" TargetMode="External"/><Relationship Id="rId4" Type="http://schemas.openxmlformats.org/officeDocument/2006/relationships/hyperlink" Target="https://youtu.be/1919eTCoES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JjuaKI1W-U" TargetMode="External"/><Relationship Id="rId2" Type="http://schemas.openxmlformats.org/officeDocument/2006/relationships/hyperlink" Target="https://youtu.be/N5PN7G06pK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z4yo9R6e7WU" TargetMode="External"/><Relationship Id="rId5" Type="http://schemas.openxmlformats.org/officeDocument/2006/relationships/hyperlink" Target="https://youtu.be/GfUpbhaCK7Y" TargetMode="External"/><Relationship Id="rId4" Type="http://schemas.openxmlformats.org/officeDocument/2006/relationships/hyperlink" Target="https://youtu.be/aCa8R9II8F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TF4ADblouI" TargetMode="External"/><Relationship Id="rId2" Type="http://schemas.openxmlformats.org/officeDocument/2006/relationships/hyperlink" Target="https://youtu.be/PJO1hQSMPT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NYL1HaT9JfU" TargetMode="External"/><Relationship Id="rId5" Type="http://schemas.openxmlformats.org/officeDocument/2006/relationships/hyperlink" Target="https://youtu.be/1iMn9L6SIsw" TargetMode="External"/><Relationship Id="rId4" Type="http://schemas.openxmlformats.org/officeDocument/2006/relationships/hyperlink" Target="https://youtu.be/UyTR2EjTAX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IeCMhNWFQQ" TargetMode="External"/><Relationship Id="rId2" Type="http://schemas.openxmlformats.org/officeDocument/2006/relationships/hyperlink" Target="https://youtu.be/CBWQGb4Ly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Pe0INYxAHuw" TargetMode="External"/><Relationship Id="rId5" Type="http://schemas.openxmlformats.org/officeDocument/2006/relationships/hyperlink" Target="https://youtu.be/5Yz9odanXN4" TargetMode="External"/><Relationship Id="rId4" Type="http://schemas.openxmlformats.org/officeDocument/2006/relationships/hyperlink" Target="https://youtu.be/ZMO_XC9w7L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7AYKMP6rOE" TargetMode="External"/><Relationship Id="rId2" Type="http://schemas.openxmlformats.org/officeDocument/2006/relationships/hyperlink" Target="https://youtu.be/4pKly2JojM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9kOCY0KNByw" TargetMode="External"/><Relationship Id="rId4" Type="http://schemas.openxmlformats.org/officeDocument/2006/relationships/hyperlink" Target="https://youtu.be/PIT7G8gOy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3585" y="161233"/>
            <a:ext cx="22618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CORE</a:t>
            </a:r>
          </a:p>
        </p:txBody>
      </p:sp>
      <p:sp>
        <p:nvSpPr>
          <p:cNvPr id="7" name="Rectangle 6"/>
          <p:cNvSpPr/>
          <p:nvPr/>
        </p:nvSpPr>
        <p:spPr>
          <a:xfrm>
            <a:off x="8477842" y="0"/>
            <a:ext cx="286931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Legs</a:t>
            </a:r>
            <a:r>
              <a:rPr lang="en-US" sz="8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843548" y="5569405"/>
            <a:ext cx="29378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Arms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43754" y="5523238"/>
            <a:ext cx="587693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Cardio/HIIT</a:t>
            </a:r>
            <a:endParaRPr lang="en-US" sz="72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81364" y="180599"/>
            <a:ext cx="389125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</a:rPr>
              <a:t>Relaxation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12398" y="5353962"/>
            <a:ext cx="4411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35765" y="2880942"/>
            <a:ext cx="52420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WORKOUTS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7F08C1-A5DB-43B6-B0C8-64206AA29B2B}"/>
              </a:ext>
            </a:extLst>
          </p:cNvPr>
          <p:cNvSpPr/>
          <p:nvPr/>
        </p:nvSpPr>
        <p:spPr>
          <a:xfrm>
            <a:off x="3851992" y="4561555"/>
            <a:ext cx="19636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Yoga</a:t>
            </a:r>
          </a:p>
        </p:txBody>
      </p:sp>
    </p:spTree>
    <p:extLst>
      <p:ext uri="{BB962C8B-B14F-4D97-AF65-F5344CB8AC3E}">
        <p14:creationId xmlns:p14="http://schemas.microsoft.com/office/powerpoint/2010/main" val="101596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490145" y="2376862"/>
            <a:ext cx="2640646" cy="2104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0" cap="all" spc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Aim to do 1 workout a day!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081089" y="4503872"/>
            <a:ext cx="5142658" cy="1628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Copy the people in the video to ensure you are using the correct technique</a:t>
            </a:r>
          </a:p>
          <a:p>
            <a:pPr indent="-18288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you complete a workout let us know at @</a:t>
            </a:r>
            <a:r>
              <a:rPr lang="en-US" b="0" cap="none" spc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strathavenPE</a:t>
            </a:r>
            <a:endPara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4929" y="2865172"/>
            <a:ext cx="679268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will be beneficial if you mix it up</a:t>
            </a:r>
          </a:p>
        </p:txBody>
      </p:sp>
      <p:sp>
        <p:nvSpPr>
          <p:cNvPr id="7" name="Rectangle 6"/>
          <p:cNvSpPr/>
          <p:nvPr/>
        </p:nvSpPr>
        <p:spPr>
          <a:xfrm>
            <a:off x="4744998" y="1236439"/>
            <a:ext cx="80134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 equipment is required </a:t>
            </a:r>
          </a:p>
        </p:txBody>
      </p:sp>
      <p:sp>
        <p:nvSpPr>
          <p:cNvPr id="9" name="Rectangle 8"/>
          <p:cNvSpPr/>
          <p:nvPr/>
        </p:nvSpPr>
        <p:spPr>
          <a:xfrm>
            <a:off x="4859234" y="5819647"/>
            <a:ext cx="2743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ENJOY!</a:t>
            </a:r>
            <a:endParaRPr lang="en-US" sz="5400" b="1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78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9" y="2019241"/>
            <a:ext cx="11306635" cy="5173578"/>
          </a:xfrm>
        </p:spPr>
        <p:txBody>
          <a:bodyPr numCol="2">
            <a:normAutofit fontScale="92500" lnSpcReduction="20000"/>
          </a:bodyPr>
          <a:lstStyle/>
          <a:p>
            <a:pPr algn="ctr"/>
            <a:r>
              <a:rPr lang="en-GB" sz="3200" dirty="0"/>
              <a:t>10 minute quick core workout </a:t>
            </a:r>
          </a:p>
          <a:p>
            <a:pPr marL="0" indent="0" algn="ctr">
              <a:buNone/>
            </a:pPr>
            <a:r>
              <a:rPr lang="en-GB" sz="3200" dirty="0">
                <a:hlinkClick r:id="rId2"/>
              </a:rPr>
              <a:t>https://youtu.be/dNEZKqopc2I</a:t>
            </a:r>
            <a:r>
              <a:rPr lang="en-GB" sz="3200" dirty="0"/>
              <a:t> </a:t>
            </a:r>
          </a:p>
          <a:p>
            <a:pPr algn="ctr"/>
            <a:r>
              <a:rPr lang="en-GB" sz="3200" dirty="0"/>
              <a:t>10 minute home ab workout </a:t>
            </a:r>
          </a:p>
          <a:p>
            <a:pPr algn="ctr"/>
            <a:r>
              <a:rPr lang="en-GB" sz="3200" dirty="0">
                <a:hlinkClick r:id="rId3"/>
              </a:rPr>
              <a:t>https://youtu.be/uUKAYkQZXko</a:t>
            </a:r>
            <a:r>
              <a:rPr lang="en-GB" sz="3200" dirty="0"/>
              <a:t> </a:t>
            </a:r>
          </a:p>
          <a:p>
            <a:pPr algn="ctr"/>
            <a:r>
              <a:rPr lang="en-GB" sz="3200" dirty="0"/>
              <a:t>10 minutes abs workout </a:t>
            </a:r>
            <a:r>
              <a:rPr lang="en-GB" sz="3200" dirty="0">
                <a:hlinkClick r:id="rId4"/>
              </a:rPr>
              <a:t>https://youtu.be/1919eTCoESo</a:t>
            </a:r>
            <a:r>
              <a:rPr lang="en-GB" sz="3200" dirty="0"/>
              <a:t> </a:t>
            </a:r>
          </a:p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20 minute total core workout </a:t>
            </a:r>
          </a:p>
          <a:p>
            <a:pPr algn="ctr"/>
            <a:r>
              <a:rPr lang="en-GB" sz="3200" dirty="0">
                <a:hlinkClick r:id="rId5"/>
              </a:rPr>
              <a:t>https://youtu.be/-b2lNLq3EaA</a:t>
            </a:r>
            <a:endParaRPr lang="en-GB" sz="3200" dirty="0"/>
          </a:p>
          <a:p>
            <a:pPr algn="ctr"/>
            <a:r>
              <a:rPr lang="en-GB" sz="3200" dirty="0"/>
              <a:t>30 minute intense core workout </a:t>
            </a:r>
            <a:r>
              <a:rPr lang="en-GB" sz="3200" dirty="0">
                <a:hlinkClick r:id="rId6"/>
              </a:rPr>
              <a:t>https://youtu.be/N5ViYeGJOCA</a:t>
            </a:r>
            <a:endParaRPr lang="en-GB" sz="3200" dirty="0"/>
          </a:p>
          <a:p>
            <a:pPr algn="ctr"/>
            <a:r>
              <a:rPr lang="en-GB" sz="3200" dirty="0"/>
              <a:t>30 minute core at home workout </a:t>
            </a:r>
            <a:r>
              <a:rPr lang="en-GB" sz="3200" dirty="0">
                <a:hlinkClick r:id="rId7"/>
              </a:rPr>
              <a:t>https://youtu.be/FLp_bvf0W60</a:t>
            </a:r>
            <a:r>
              <a:rPr lang="en-GB" sz="3200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55312" y="381200"/>
            <a:ext cx="89165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Core Workouts </a:t>
            </a:r>
          </a:p>
        </p:txBody>
      </p:sp>
    </p:spTree>
    <p:extLst>
      <p:ext uri="{BB962C8B-B14F-4D97-AF65-F5344CB8AC3E}">
        <p14:creationId xmlns:p14="http://schemas.microsoft.com/office/powerpoint/2010/main" val="20677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1825625"/>
            <a:ext cx="11758863" cy="4351338"/>
          </a:xfrm>
        </p:spPr>
        <p:txBody>
          <a:bodyPr>
            <a:normAutofit/>
          </a:bodyPr>
          <a:lstStyle/>
          <a:p>
            <a:pPr algn="ctr"/>
            <a:r>
              <a:rPr lang="en-GB" sz="3000" dirty="0"/>
              <a:t>10 minute leg workout - </a:t>
            </a:r>
            <a:r>
              <a:rPr lang="en-GB" sz="3000" dirty="0">
                <a:hlinkClick r:id="rId2"/>
              </a:rPr>
              <a:t>https://youtu.be/N5PN7G06pKg</a:t>
            </a:r>
            <a:r>
              <a:rPr lang="en-GB" sz="3000" dirty="0"/>
              <a:t> </a:t>
            </a:r>
          </a:p>
          <a:p>
            <a:pPr algn="ctr"/>
            <a:r>
              <a:rPr lang="en-GB" sz="3000" dirty="0"/>
              <a:t>10 minute bodyweight leg workout - </a:t>
            </a:r>
            <a:r>
              <a:rPr lang="en-GB" sz="3000" dirty="0">
                <a:hlinkClick r:id="rId3"/>
              </a:rPr>
              <a:t>https://youtu.be/1JjuaKI1W-U</a:t>
            </a:r>
            <a:r>
              <a:rPr lang="en-GB" sz="3000" dirty="0"/>
              <a:t> </a:t>
            </a:r>
          </a:p>
          <a:p>
            <a:pPr algn="ctr"/>
            <a:r>
              <a:rPr lang="en-GB" sz="3000" dirty="0"/>
              <a:t>15 minute at home leg workout - </a:t>
            </a:r>
            <a:r>
              <a:rPr lang="en-GB" sz="3000" dirty="0">
                <a:hlinkClick r:id="rId4"/>
              </a:rPr>
              <a:t>https://youtu.be/aCa8R9II8F0</a:t>
            </a:r>
            <a:endParaRPr lang="en-GB" sz="3000" dirty="0"/>
          </a:p>
          <a:p>
            <a:pPr algn="ctr"/>
            <a:r>
              <a:rPr lang="en-GB" sz="3000" dirty="0"/>
              <a:t>20 minute leg workout - </a:t>
            </a:r>
            <a:r>
              <a:rPr lang="en-GB" sz="3000" dirty="0">
                <a:hlinkClick r:id="rId5"/>
              </a:rPr>
              <a:t>https://youtu.be/GfUpbhaCK7Y</a:t>
            </a:r>
            <a:r>
              <a:rPr lang="en-GB" sz="3000" dirty="0"/>
              <a:t> </a:t>
            </a:r>
          </a:p>
          <a:p>
            <a:pPr algn="ctr"/>
            <a:r>
              <a:rPr lang="en-GB" sz="3000" dirty="0"/>
              <a:t>35 minute at home leg workout - </a:t>
            </a:r>
            <a:r>
              <a:rPr lang="en-GB" sz="3000" dirty="0">
                <a:hlinkClick r:id="rId6"/>
              </a:rPr>
              <a:t>https://youtu.be/z4yo9R6e7WU</a:t>
            </a:r>
            <a:endParaRPr lang="en-GB" sz="30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97331" y="356754"/>
            <a:ext cx="7797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Leg </a:t>
            </a:r>
            <a:r>
              <a:rPr lang="en-US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Workouts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6982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74" y="1945939"/>
            <a:ext cx="11430000" cy="4623301"/>
          </a:xfrm>
        </p:spPr>
        <p:txBody>
          <a:bodyPr/>
          <a:lstStyle/>
          <a:p>
            <a:pPr algn="ctr"/>
            <a:r>
              <a:rPr lang="en-GB" sz="3000" dirty="0"/>
              <a:t>4 minutes no weight arm toning workout - </a:t>
            </a:r>
            <a:r>
              <a:rPr lang="en-GB" sz="3000" dirty="0">
                <a:hlinkClick r:id="rId2"/>
              </a:rPr>
              <a:t>https://youtu.be/PJO1hQSMPT4</a:t>
            </a:r>
            <a:r>
              <a:rPr lang="en-GB" sz="3000" dirty="0"/>
              <a:t> </a:t>
            </a:r>
          </a:p>
          <a:p>
            <a:pPr algn="ctr"/>
            <a:r>
              <a:rPr lang="en-GB" sz="3000" dirty="0"/>
              <a:t>5 minute arm workout - </a:t>
            </a:r>
            <a:r>
              <a:rPr lang="en-GB" sz="3000" dirty="0">
                <a:hlinkClick r:id="rId3"/>
              </a:rPr>
              <a:t>https://youtu.be/RTF4ADblouI</a:t>
            </a:r>
            <a:endParaRPr lang="en-GB" sz="3000" dirty="0"/>
          </a:p>
          <a:p>
            <a:pPr algn="ctr"/>
            <a:r>
              <a:rPr lang="en-GB" sz="3000" dirty="0"/>
              <a:t>7 minutes tone your arms workout - </a:t>
            </a:r>
            <a:r>
              <a:rPr lang="en-GB" sz="3000" dirty="0">
                <a:hlinkClick r:id="rId4"/>
              </a:rPr>
              <a:t>https://youtu.be/UyTR2EjTAXU</a:t>
            </a:r>
            <a:endParaRPr lang="en-GB" sz="3000" dirty="0"/>
          </a:p>
          <a:p>
            <a:pPr algn="ctr"/>
            <a:r>
              <a:rPr lang="en-GB" sz="3000" dirty="0"/>
              <a:t>15 minutes upper body workout - </a:t>
            </a:r>
            <a:r>
              <a:rPr lang="en-GB" sz="3000" dirty="0">
                <a:hlinkClick r:id="rId5"/>
              </a:rPr>
              <a:t>https://youtu.be/1iMn9L6SIsw</a:t>
            </a:r>
            <a:r>
              <a:rPr lang="en-GB" sz="3000" dirty="0"/>
              <a:t> </a:t>
            </a:r>
          </a:p>
          <a:p>
            <a:pPr algn="ctr"/>
            <a:r>
              <a:rPr lang="en-GB" sz="3000" dirty="0"/>
              <a:t>30 minutes upper body workout  </a:t>
            </a:r>
            <a:r>
              <a:rPr lang="en-GB" sz="3000" dirty="0">
                <a:hlinkClick r:id="rId6"/>
              </a:rPr>
              <a:t>https://youtu.be/NYL1HaT9JfU</a:t>
            </a:r>
            <a:endParaRPr lang="en-GB" sz="3000" dirty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336739" y="508955"/>
            <a:ext cx="482638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Arm Workouts</a:t>
            </a:r>
          </a:p>
        </p:txBody>
      </p:sp>
    </p:spTree>
    <p:extLst>
      <p:ext uri="{BB962C8B-B14F-4D97-AF65-F5344CB8AC3E}">
        <p14:creationId xmlns:p14="http://schemas.microsoft.com/office/powerpoint/2010/main" val="3405768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3063" cy="4351338"/>
          </a:xfrm>
        </p:spPr>
        <p:txBody>
          <a:bodyPr>
            <a:noAutofit/>
          </a:bodyPr>
          <a:lstStyle/>
          <a:p>
            <a:pPr algn="ctr"/>
            <a:r>
              <a:rPr lang="en-GB" sz="3000" dirty="0"/>
              <a:t>30 minute no-equipment cardio and HITT - </a:t>
            </a:r>
            <a:r>
              <a:rPr lang="en-GB" sz="3000" dirty="0">
                <a:hlinkClick r:id="rId2"/>
              </a:rPr>
              <a:t>https://youtu.be/CBWQGb4LyAM</a:t>
            </a:r>
            <a:r>
              <a:rPr lang="en-GB" sz="3000" dirty="0"/>
              <a:t> </a:t>
            </a:r>
          </a:p>
          <a:p>
            <a:pPr algn="ctr"/>
            <a:r>
              <a:rPr lang="en-GB" sz="3000" dirty="0"/>
              <a:t>30 minute tabata session - </a:t>
            </a:r>
            <a:r>
              <a:rPr lang="en-GB" sz="3000" dirty="0">
                <a:hlinkClick r:id="rId3"/>
              </a:rPr>
              <a:t>https://youtu.be/XIeCMhNWFQQ</a:t>
            </a:r>
            <a:r>
              <a:rPr lang="en-GB" sz="3000" dirty="0"/>
              <a:t> </a:t>
            </a:r>
          </a:p>
          <a:p>
            <a:pPr algn="ctr"/>
            <a:r>
              <a:rPr lang="en-GB" sz="3000" dirty="0"/>
              <a:t>30 minute les mills </a:t>
            </a:r>
            <a:r>
              <a:rPr lang="en-GB" sz="3000" dirty="0" err="1"/>
              <a:t>gritt</a:t>
            </a:r>
            <a:r>
              <a:rPr lang="en-GB" sz="3000" dirty="0"/>
              <a:t> cardo - </a:t>
            </a:r>
            <a:r>
              <a:rPr lang="en-GB" sz="3000" dirty="0">
                <a:hlinkClick r:id="rId4"/>
              </a:rPr>
              <a:t>https://youtu.be/ZMO_XC9w7Lw</a:t>
            </a:r>
            <a:r>
              <a:rPr lang="en-GB" sz="3000" dirty="0"/>
              <a:t> </a:t>
            </a:r>
          </a:p>
          <a:p>
            <a:pPr algn="ctr"/>
            <a:r>
              <a:rPr lang="en-GB" sz="3000" dirty="0"/>
              <a:t>40 minute HITT cardio workout - </a:t>
            </a:r>
            <a:r>
              <a:rPr lang="en-GB" sz="3000" dirty="0">
                <a:hlinkClick r:id="rId5"/>
              </a:rPr>
              <a:t>https://youtu.be/5Yz9odanXN4</a:t>
            </a:r>
            <a:r>
              <a:rPr lang="en-GB" sz="3000" dirty="0"/>
              <a:t> </a:t>
            </a:r>
          </a:p>
          <a:p>
            <a:pPr algn="ctr"/>
            <a:r>
              <a:rPr lang="en-GB" sz="3000" dirty="0"/>
              <a:t>45 minute tabata cardio HITT workout- </a:t>
            </a:r>
            <a:r>
              <a:rPr lang="en-GB" sz="3000" dirty="0">
                <a:hlinkClick r:id="rId6"/>
              </a:rPr>
              <a:t>https://youtu.be/Pe0INYxAHuw</a:t>
            </a:r>
            <a:r>
              <a:rPr lang="en-GB" sz="30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4079" y="459079"/>
            <a:ext cx="39638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Cardio/ </a:t>
            </a:r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HITT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4856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3000" dirty="0"/>
              <a:t>10 minute morning yoga stretch – </a:t>
            </a:r>
            <a:r>
              <a:rPr lang="en-GB" sz="3000" dirty="0">
                <a:hlinkClick r:id="rId2"/>
              </a:rPr>
              <a:t>https://youtu.be/4pKly2JojMw</a:t>
            </a:r>
            <a:r>
              <a:rPr lang="en-GB" sz="3000" dirty="0"/>
              <a:t> </a:t>
            </a:r>
          </a:p>
          <a:p>
            <a:pPr algn="ctr"/>
            <a:r>
              <a:rPr lang="en-GB" sz="3000" dirty="0"/>
              <a:t>20 minute beginners yoga workout - </a:t>
            </a:r>
            <a:r>
              <a:rPr lang="en-GB" sz="3000" dirty="0">
                <a:hlinkClick r:id="rId3"/>
              </a:rPr>
              <a:t>https://youtu.be/v7AYKMP6rOE</a:t>
            </a:r>
            <a:endParaRPr lang="en-GB" sz="3000" dirty="0"/>
          </a:p>
          <a:p>
            <a:pPr algn="ctr"/>
            <a:r>
              <a:rPr lang="en-GB" sz="3000" dirty="0"/>
              <a:t>30 minute power yoga for core - </a:t>
            </a:r>
            <a:r>
              <a:rPr lang="en-GB" sz="3000" dirty="0">
                <a:hlinkClick r:id="rId4"/>
              </a:rPr>
              <a:t>https://youtu.be/PIT7G8gOyAU</a:t>
            </a:r>
            <a:r>
              <a:rPr lang="en-GB" sz="3000" dirty="0"/>
              <a:t> </a:t>
            </a:r>
          </a:p>
          <a:p>
            <a:pPr algn="ctr"/>
            <a:r>
              <a:rPr lang="en-GB" sz="3000" dirty="0"/>
              <a:t>40 minute yoga for strength - </a:t>
            </a:r>
            <a:r>
              <a:rPr lang="en-GB" sz="3000" dirty="0">
                <a:hlinkClick r:id="rId5"/>
              </a:rPr>
              <a:t>https://youtu.be/9kOCY0KNByw</a:t>
            </a:r>
            <a:r>
              <a:rPr lang="en-GB" sz="3000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262181" y="499767"/>
            <a:ext cx="166763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Yoga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8662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394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Rockwell</vt:lpstr>
      <vt:lpstr>Rockwell Condensed</vt:lpstr>
      <vt:lpstr>Rockwell Extra Bold</vt:lpstr>
      <vt:lpstr>Wingdings</vt:lpstr>
      <vt:lpstr>Wood Type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Orman</dc:creator>
  <cp:lastModifiedBy>Laura Somerville</cp:lastModifiedBy>
  <cp:revision>4</cp:revision>
  <cp:lastPrinted>2020-03-23T15:28:28Z</cp:lastPrinted>
  <dcterms:created xsi:type="dcterms:W3CDTF">2020-03-23T15:23:28Z</dcterms:created>
  <dcterms:modified xsi:type="dcterms:W3CDTF">2020-03-25T13:06:23Z</dcterms:modified>
</cp:coreProperties>
</file>